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2024/3/28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58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6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40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2964047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/>
              <a:t>　ある企業等はありません。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632981"/>
            <a:ext cx="8239125" cy="21002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日本栄養治療学会　</a:t>
            </a: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br>
              <a:rPr lang="en-US" altLang="ja-JP" sz="3600" b="1" i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395536" y="159048"/>
            <a:ext cx="376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779962" y="206524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日本栄養治療学会　利益相反開示　  筆頭演者名：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【sample】JSPEN_COIなし0513</dc:title>
  <dc:creator>jspen2016j</dc:creator>
  <cp:lastModifiedBy>事務局 日本臨床栄養代謝学会</cp:lastModifiedBy>
  <cp:revision>11</cp:revision>
  <cp:lastPrinted>2015-04-22T07:12:41Z</cp:lastPrinted>
  <dcterms:created xsi:type="dcterms:W3CDTF">2013-11-12T00:02:51Z</dcterms:created>
  <dcterms:modified xsi:type="dcterms:W3CDTF">2024-03-28T00:17:39Z</dcterms:modified>
</cp:coreProperties>
</file>