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2020/1/10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50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8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900113" y="162867"/>
            <a:ext cx="648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  <a:endParaRPr lang="en-US" altLang="ja-JP" sz="2400" b="1" dirty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8979" y="764704"/>
            <a:ext cx="75660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＊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開示情報がない場合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下記囲みを、ポスターの最後にご提示下さい。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98979" y="2575970"/>
            <a:ext cx="756489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＊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開示情報がある場合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下記囲みを、ポスターの最後にご提示下さい。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900113" y="6021289"/>
            <a:ext cx="7564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必要な情報（利益相反の該当項目と企業名等）を開示してください。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開示基準は学会ホームページをご参照下さい。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8928" y="1506060"/>
            <a:ext cx="7564891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日本臨床栄養代謝学会　利益相反開示</a:t>
            </a:r>
            <a:br>
              <a:rPr lang="ja-JP" altLang="en-US" dirty="0"/>
            </a:br>
            <a:r>
              <a:rPr lang="ja-JP" altLang="en-US" dirty="0"/>
              <a:t>筆頭演者名：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本演題発表に関連し、開示すべき利益相反関係にある企業等はありません。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898979" y="3222664"/>
            <a:ext cx="7564891" cy="2739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/>
              <a:t>日本臨床栄養代謝学会　</a:t>
            </a:r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筆頭演者名： ○○ ○○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本演題発表に関連し、開示すべき利益相反関係にある企業等：</a:t>
            </a:r>
          </a:p>
          <a:p>
            <a:pPr lvl="1"/>
            <a:r>
              <a:rPr lang="ja-JP" altLang="en-US" sz="1200" dirty="0"/>
              <a:t>①顧問：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②株保有・利益：	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③特許使用料：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④講演料：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⑤原稿料：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 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⑥受託研究・共同研究費：○○○○○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⑦奨学寄付金：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⑧寄附講座所属：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⑨贈答品等の報酬：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endParaRPr lang="ja-JP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【sample】JSPEN_ポスターCOI0513</dc:title>
  <dc:creator>jspen2016j</dc:creator>
  <cp:lastModifiedBy>USER</cp:lastModifiedBy>
  <cp:revision>9</cp:revision>
  <cp:lastPrinted>2015-04-22T07:42:28Z</cp:lastPrinted>
  <dcterms:created xsi:type="dcterms:W3CDTF">2013-11-12T00:02:51Z</dcterms:created>
  <dcterms:modified xsi:type="dcterms:W3CDTF">2020-01-10T07:07:41Z</dcterms:modified>
</cp:coreProperties>
</file>