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2020/1/10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日本臨床栄養代謝学会　</a:t>
            </a:r>
            <a:r>
              <a:rPr lang="ja-JP" altLang="en-US" sz="3600" b="1" dirty="0"/>
              <a:t>利益相反開示　</a:t>
            </a:r>
            <a:br>
              <a:rPr lang="en-US" altLang="ja-JP" sz="3600" b="1" dirty="0"/>
            </a:b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23528" y="14585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73580" y="77093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日本臨床栄養代謝学会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【sample】JSPEN_COIあり0513</dc:title>
  <dc:creator>jspen2016j</dc:creator>
  <cp:lastModifiedBy>USER</cp:lastModifiedBy>
  <cp:revision>12</cp:revision>
  <cp:lastPrinted>2015-04-22T07:42:35Z</cp:lastPrinted>
  <dcterms:created xsi:type="dcterms:W3CDTF">2013-11-12T00:02:51Z</dcterms:created>
  <dcterms:modified xsi:type="dcterms:W3CDTF">2020-01-10T07:05:59Z</dcterms:modified>
</cp:coreProperties>
</file>